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72" r:id="rId2"/>
    <p:sldId id="256" r:id="rId3"/>
    <p:sldId id="257" r:id="rId4"/>
    <p:sldId id="265" r:id="rId5"/>
    <p:sldId id="266" r:id="rId6"/>
    <p:sldId id="263" r:id="rId7"/>
    <p:sldId id="259" r:id="rId8"/>
    <p:sldId id="260" r:id="rId9"/>
    <p:sldId id="261" r:id="rId10"/>
    <p:sldId id="258" r:id="rId11"/>
    <p:sldId id="264" r:id="rId12"/>
    <p:sldId id="268" r:id="rId13"/>
    <p:sldId id="267" r:id="rId14"/>
    <p:sldId id="269" r:id="rId15"/>
    <p:sldId id="262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4" autoAdjust="0"/>
    <p:restoredTop sz="93804" autoAdjust="0"/>
  </p:normalViewPr>
  <p:slideViewPr>
    <p:cSldViewPr>
      <p:cViewPr varScale="1">
        <p:scale>
          <a:sx n="104" d="100"/>
          <a:sy n="104" d="100"/>
        </p:scale>
        <p:origin x="19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383D-E05B-442F-A9E5-8C86A4BD5EF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3651-6281-4A16-985B-0CB76774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73651-6281-4A16-985B-0CB767743E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12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12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512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12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3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513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13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13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13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4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4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14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4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4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14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4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4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14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4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5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15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5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5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15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5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5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15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5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5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16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6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6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16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6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6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16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6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6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16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7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7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17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7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7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17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7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7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17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7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8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18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8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8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18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8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8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18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8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8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19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9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9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19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9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9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9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19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19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9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0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20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0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0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20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0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0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20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0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0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21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1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1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21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1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1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21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1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1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21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2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22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2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22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2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22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23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23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23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3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3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3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3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3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3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23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24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24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5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5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5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3DBF2D-3F87-4685-A232-EA0B20CDE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3F9E-1FEF-4685-AB88-5964C7589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6F415-3437-46C0-BC41-F30DA0887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334E-CC6A-4B06-9301-3A4019F11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15A-86D3-4DEE-9B18-C4EAE80B4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3A2A-942B-4F6B-8FD2-F74B6FE38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D4B78-0D66-4A9F-A24B-3500685BA4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6E02-81C4-4B40-8DE2-1F058DD9D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F9F3-73BE-4BF5-A3CE-CC8CD2B9C1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301DC-F0CD-4BC3-8022-A84E16856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FB99F-2118-41FE-83BB-EEA1AFC20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1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1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1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1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1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2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2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2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3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3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3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4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4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4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4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5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5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5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6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6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6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7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7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417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8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8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8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9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9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9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9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0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0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0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23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23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36E386-B552-4546-87D7-7D13901FBFF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  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16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000" dirty="0"/>
              <a:t>«Чтобы праздник был в радость»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1600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16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МАОУ СШ № 160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Петеримова Т.В.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re_safety_for_children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4248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Не оставляйте без присмотра включенные в сеть электроприборы.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/>
              <a:t>Мы привыкли, что свет, тепло, вода в квартирах наших есть всегда. Но детям и взрослым должно быть ясно, что неправильно использовать эти удобства опасно.</a:t>
            </a:r>
          </a:p>
        </p:txBody>
      </p:sp>
      <p:pic>
        <p:nvPicPr>
          <p:cNvPr id="16388" name="Picture 4" descr="ki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57563"/>
            <a:ext cx="4219575" cy="3395662"/>
          </a:xfrm>
          <a:prstGeom prst="rect">
            <a:avLst/>
          </a:prstGeom>
          <a:noFill/>
        </p:spPr>
      </p:pic>
      <p:pic>
        <p:nvPicPr>
          <p:cNvPr id="16389" name="Picture 5" descr="PB-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997200"/>
            <a:ext cx="3500437" cy="3860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Не используйте феерверки и хлопушки – это страшно…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Нам твердят, что огонь не игрушка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но покуда стоит белый свет,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у китайца со старой хлопушкой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хоть один да найдётся клиент.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В ожиданьи чудес невозможных,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мы накупим бенгальских огней,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и петарды в карманы разложим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для весёлых праздничных дней.</a:t>
            </a:r>
          </a:p>
          <a:p>
            <a:pPr>
              <a:lnSpc>
                <a:spcPct val="90000"/>
              </a:lnSpc>
            </a:pPr>
            <a:r>
              <a:rPr lang="ru-RU" sz="2000"/>
              <a:t>Ну, что сказать, ну, что сказать,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устроены так люди.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Хотят играть, хотят играть,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Не ведая, что будет.</a:t>
            </a:r>
          </a:p>
        </p:txBody>
      </p:sp>
      <p:pic>
        <p:nvPicPr>
          <p:cNvPr id="26628" name="Picture 4" descr="img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420938"/>
            <a:ext cx="2819400" cy="4240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7019925" y="1196975"/>
            <a:ext cx="73025" cy="71438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25605" name="Picture 5" descr="pirotehnika_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/>
              <a:t>А будет вот что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9036050" cy="46799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Спичка брошена нечаянно,   </a:t>
            </a:r>
          </a:p>
          <a:p>
            <a:pPr>
              <a:buFontTx/>
              <a:buNone/>
            </a:pPr>
            <a:r>
              <a:rPr lang="ru-RU" sz="2800"/>
              <a:t>   Пламя вспыхнуло отчаянно,</a:t>
            </a:r>
          </a:p>
          <a:p>
            <a:pPr>
              <a:buFontTx/>
              <a:buNone/>
            </a:pPr>
            <a:r>
              <a:rPr lang="ru-RU" sz="2800"/>
              <a:t>   Вы без паники, друзья,</a:t>
            </a:r>
          </a:p>
          <a:p>
            <a:pPr>
              <a:buFontTx/>
              <a:buNone/>
            </a:pPr>
            <a:r>
              <a:rPr lang="ru-RU" sz="2800"/>
              <a:t>   Жилье спасайте от огня.</a:t>
            </a:r>
          </a:p>
          <a:p>
            <a:pPr>
              <a:buFontTx/>
              <a:buNone/>
            </a:pPr>
            <a:r>
              <a:rPr lang="ru-RU" sz="2800"/>
              <a:t>   После всякого пожара</a:t>
            </a:r>
          </a:p>
          <a:p>
            <a:pPr>
              <a:buFontTx/>
              <a:buNone/>
            </a:pPr>
            <a:r>
              <a:rPr lang="ru-RU" sz="2800"/>
              <a:t>   Зрелище ужасное</a:t>
            </a:r>
          </a:p>
          <a:p>
            <a:pPr>
              <a:buFontTx/>
              <a:buNone/>
            </a:pPr>
            <a:r>
              <a:rPr lang="ru-RU" sz="2800"/>
              <a:t>   До  тла сгоревшие дома-</a:t>
            </a:r>
          </a:p>
          <a:p>
            <a:pPr>
              <a:buFontTx/>
              <a:buNone/>
            </a:pPr>
            <a:r>
              <a:rPr lang="ru-RU" sz="2800"/>
              <a:t>   Пепелище страшное.</a:t>
            </a:r>
            <a:r>
              <a:rPr lang="ru-RU"/>
              <a:t> </a:t>
            </a:r>
          </a:p>
        </p:txBody>
      </p:sp>
      <p:pic>
        <p:nvPicPr>
          <p:cNvPr id="34820" name="Picture 4" descr="spizki_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141663"/>
            <a:ext cx="3563937" cy="3716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случае пожара: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817688"/>
            <a:ext cx="4622800" cy="5040312"/>
          </a:xfrm>
          <a:noFill/>
          <a:ln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825" y="1339850"/>
            <a:ext cx="36083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2000"/>
              <a:t>Знает  каждый гражданин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Этот номер- 01.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Если к вам придет беда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Позвони скорей туда.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Назови еще потом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Город, улицу и дом,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И квартиру, где живете,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И с каким она замком,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И еще скажи: « Даю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Вам фамилию свою,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Также номер телефона,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У которого стою.»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А если нету телефона,</a:t>
            </a:r>
          </a:p>
          <a:p>
            <a:pPr algn="ctr">
              <a:tabLst>
                <a:tab pos="495300" algn="l"/>
              </a:tabLst>
            </a:pPr>
            <a:r>
              <a:rPr lang="ru-RU" sz="2000"/>
              <a:t>Позови людей с балкона.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398588"/>
          </a:xfrm>
        </p:spPr>
        <p:txBody>
          <a:bodyPr/>
          <a:lstStyle/>
          <a:p>
            <a:endParaRPr lang="ru-RU"/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5888"/>
            <a:ext cx="4572000" cy="3384550"/>
          </a:xfrm>
          <a:noFill/>
          <a:ln/>
        </p:spPr>
      </p:pic>
      <p:pic>
        <p:nvPicPr>
          <p:cNvPr id="40965" name="Picture 5" descr="10-7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0967" name="Picture 7" descr="132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4899">
            <a:off x="5364163" y="3789363"/>
            <a:ext cx="3276600" cy="250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7773987" cy="1462087"/>
          </a:xfrm>
        </p:spPr>
        <p:txBody>
          <a:bodyPr/>
          <a:lstStyle/>
          <a:p>
            <a:pPr algn="ctr"/>
            <a:r>
              <a:rPr lang="ru-RU" sz="9600"/>
              <a:t>Помните</a:t>
            </a:r>
            <a:br>
              <a:rPr lang="ru-RU" sz="9600"/>
            </a:br>
            <a:r>
              <a:rPr lang="ru-RU" sz="96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 новогоднюю ночь источниками опасности становятся пиротехнические  новогодние игрушки, хлопушки, свечи, бенгальские огни, курение взрослых около елки, разведение костров вблизи построек. </a:t>
            </a:r>
          </a:p>
          <a:p>
            <a:pPr>
              <a:lnSpc>
                <a:spcPct val="80000"/>
              </a:lnSpc>
            </a:pPr>
            <a:r>
              <a:rPr lang="ru-RU" sz="2400"/>
              <a:t>Дети должны знать, что нельзя дома  зажигать бенгальские свечи, петарды, фейерверки, потому что может возникнуть пожар.</a:t>
            </a:r>
          </a:p>
          <a:p>
            <a:pPr>
              <a:lnSpc>
                <a:spcPct val="80000"/>
              </a:lnSpc>
            </a:pPr>
            <a:r>
              <a:rPr lang="ru-RU" sz="2400"/>
              <a:t> Пожары очень опасны, так как могут сгореть вещи, квартира, даже целый дом. Но  что самое страшное - при пожаре могут погибнуть люди.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/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772400" cy="1627187"/>
          </a:xfrm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bezopasn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8043862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7772400" cy="1462087"/>
          </a:xfrm>
        </p:spPr>
        <p:txBody>
          <a:bodyPr/>
          <a:lstStyle/>
          <a:p>
            <a:pPr algn="ctr"/>
            <a:r>
              <a:rPr lang="ru-RU"/>
              <a:t>Чтобы праздник был в радость…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699375" cy="4103687"/>
          </a:xfrm>
        </p:spPr>
        <p:txBody>
          <a:bodyPr/>
          <a:lstStyle/>
          <a:p>
            <a:r>
              <a:rPr lang="ru-RU"/>
              <a:t>Нельзя, малыш, с огнём играть-</a:t>
            </a:r>
          </a:p>
          <a:p>
            <a:r>
              <a:rPr lang="ru-RU"/>
              <a:t>Опасны игры эти,</a:t>
            </a:r>
          </a:p>
          <a:p>
            <a:r>
              <a:rPr lang="ru-RU"/>
              <a:t>При этом могут </a:t>
            </a:r>
          </a:p>
          <a:p>
            <a:pPr>
              <a:buFontTx/>
              <a:buNone/>
            </a:pPr>
            <a:r>
              <a:rPr lang="ru-RU"/>
              <a:t>   пострадать:</a:t>
            </a:r>
          </a:p>
          <a:p>
            <a:r>
              <a:rPr lang="ru-RU"/>
              <a:t>И взрослые, и дети.</a:t>
            </a:r>
          </a:p>
        </p:txBody>
      </p:sp>
      <p:pic>
        <p:nvPicPr>
          <p:cNvPr id="6148" name="Picture 4" descr="aed9f2bf610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17596">
            <a:off x="395288" y="404813"/>
            <a:ext cx="1223962" cy="1212850"/>
          </a:xfrm>
          <a:prstGeom prst="rect">
            <a:avLst/>
          </a:prstGeom>
          <a:noFill/>
        </p:spPr>
      </p:pic>
      <p:pic>
        <p:nvPicPr>
          <p:cNvPr id="6149" name="Picture 5" descr="Untitled-6(2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500438"/>
            <a:ext cx="2689225" cy="31670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561262" cy="1728787"/>
          </a:xfrm>
        </p:spPr>
        <p:txBody>
          <a:bodyPr/>
          <a:lstStyle/>
          <a:p>
            <a:pPr algn="ctr"/>
            <a:r>
              <a:rPr lang="ru-RU" sz="3200"/>
              <a:t>Последствия ситуаций, возникающих  в праздничные дни.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В нашей стране растет число жертв от  последствий ситуаций, возникающих  в праздничные дни. Все это происходит потому, что многие дети и взрослые   не                    </a:t>
            </a:r>
          </a:p>
          <a:p>
            <a:pPr>
              <a:buFontTx/>
              <a:buNone/>
            </a:pPr>
            <a:r>
              <a:rPr lang="ru-RU" sz="2800"/>
              <a:t>   умеют правильно вести себя в разнообразных опасных житейских ситуациях, в обычных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Опасная ситуация - это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tx2"/>
                </a:solidFill>
              </a:rPr>
              <a:t>ситуация, в которой  возникает прямая  угроза жизни   и здоровью  человека.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chemeClr val="tx2"/>
                </a:solidFill>
              </a:rPr>
              <a:t> </a:t>
            </a:r>
            <a:r>
              <a:rPr lang="ru-RU" sz="2400"/>
              <a:t>Перед тем как вы начнете готовиться к празднованию Нового года и отдыху в дни зимних каникул, надо вспомнить, что может помешать беспечному, радостному моменту встречи с праздником.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Значит, мы должны предусмотреть все, что таит в себе опасность. Чтобы праздник был в радость.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Установка ёлки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Не устанавливайте </a:t>
            </a:r>
          </a:p>
          <a:p>
            <a:pPr>
              <a:buFontTx/>
              <a:buNone/>
            </a:pPr>
            <a:r>
              <a:rPr lang="ru-RU" sz="2400"/>
              <a:t>   ёлку на путях</a:t>
            </a:r>
          </a:p>
          <a:p>
            <a:pPr>
              <a:buFontTx/>
              <a:buNone/>
            </a:pPr>
            <a:r>
              <a:rPr lang="ru-RU" sz="2400"/>
              <a:t>   эвакуации.</a:t>
            </a:r>
          </a:p>
          <a:p>
            <a:r>
              <a:rPr lang="ru-RU" sz="2400"/>
              <a:t>Не устанавливайте </a:t>
            </a:r>
          </a:p>
          <a:p>
            <a:pPr>
              <a:buFontTx/>
              <a:buNone/>
            </a:pPr>
            <a:r>
              <a:rPr lang="ru-RU" sz="2400"/>
              <a:t>   ёлку вблизи </a:t>
            </a:r>
          </a:p>
          <a:p>
            <a:pPr>
              <a:buFontTx/>
              <a:buNone/>
            </a:pPr>
            <a:r>
              <a:rPr lang="ru-RU" sz="2400"/>
              <a:t>   отопительных прибо-</a:t>
            </a:r>
          </a:p>
          <a:p>
            <a:pPr>
              <a:buFontTx/>
              <a:buNone/>
            </a:pPr>
            <a:r>
              <a:rPr lang="ru-RU" sz="2400"/>
              <a:t>   ров.</a:t>
            </a:r>
          </a:p>
          <a:p>
            <a:r>
              <a:rPr lang="ru-RU" sz="2400"/>
              <a:t>Выход всегда должен</a:t>
            </a:r>
          </a:p>
          <a:p>
            <a:pPr>
              <a:buFontTx/>
              <a:buNone/>
            </a:pPr>
            <a:r>
              <a:rPr lang="ru-RU" sz="2400"/>
              <a:t>   быть свободным.</a:t>
            </a:r>
          </a:p>
        </p:txBody>
      </p:sp>
      <p:pic>
        <p:nvPicPr>
          <p:cNvPr id="1536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2492375"/>
            <a:ext cx="4057650" cy="40433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Украшение ёлки должно быть разумным.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309938" cy="40401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   Не используйте для    украшения ёлки и карнавальных</a:t>
            </a:r>
          </a:p>
          <a:p>
            <a:pPr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    костюмов легковоспламеняющиеся игрушки, вату, марлю, бумагу.</a:t>
            </a:r>
          </a:p>
        </p:txBody>
      </p:sp>
      <p:pic>
        <p:nvPicPr>
          <p:cNvPr id="9220" name="Picture 4" descr="im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44675"/>
            <a:ext cx="5076825" cy="50133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Нельзя самим включать гирлянду.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1200"/>
            <a:ext cx="4535488" cy="46878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Кто в розетку подключает</a:t>
            </a:r>
          </a:p>
          <a:p>
            <a:pPr>
              <a:buFontTx/>
              <a:buNone/>
            </a:pPr>
            <a:r>
              <a:rPr lang="ru-RU" sz="2800"/>
              <a:t>Телевизор, тостер,    чайник</a:t>
            </a:r>
          </a:p>
          <a:p>
            <a:pPr>
              <a:buFontTx/>
              <a:buNone/>
            </a:pPr>
            <a:r>
              <a:rPr lang="ru-RU" sz="2800"/>
              <a:t>И гирлянды, и огни-</a:t>
            </a:r>
          </a:p>
          <a:p>
            <a:pPr>
              <a:buFontTx/>
              <a:buNone/>
            </a:pPr>
            <a:r>
              <a:rPr lang="ru-RU" sz="2800"/>
              <a:t>Ну-ка, елочка, гори!!!</a:t>
            </a:r>
          </a:p>
          <a:p>
            <a:pPr>
              <a:buFontTx/>
              <a:buNone/>
            </a:pPr>
            <a:r>
              <a:rPr lang="ru-RU" sz="2800"/>
              <a:t>Сеть перегружать нельзя,</a:t>
            </a:r>
          </a:p>
          <a:p>
            <a:pPr>
              <a:buFontTx/>
              <a:buNone/>
            </a:pPr>
            <a:r>
              <a:rPr lang="ru-RU" sz="2800"/>
              <a:t>Не праздник будет, а беда.</a:t>
            </a:r>
          </a:p>
        </p:txBody>
      </p:sp>
      <p:pic>
        <p:nvPicPr>
          <p:cNvPr id="10244" name="Picture 4" descr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05038"/>
            <a:ext cx="4427537" cy="4537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Не зажигайте дома свечи и бенгальские огни.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1200"/>
            <a:ext cx="5111750" cy="46164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/>
              <a:t>А кто елку наряжает,</a:t>
            </a:r>
          </a:p>
          <a:p>
            <a:pPr>
              <a:buFontTx/>
              <a:buNone/>
            </a:pPr>
            <a:r>
              <a:rPr lang="ru-RU" sz="3600"/>
              <a:t>на  ней свечи зажигает,</a:t>
            </a:r>
          </a:p>
          <a:p>
            <a:pPr>
              <a:buFontTx/>
              <a:buNone/>
            </a:pPr>
            <a:r>
              <a:rPr lang="ru-RU" sz="3600"/>
              <a:t>И недоумевает кто потом: </a:t>
            </a:r>
          </a:p>
          <a:p>
            <a:pPr>
              <a:buFontTx/>
              <a:buNone/>
            </a:pPr>
            <a:r>
              <a:rPr lang="ru-RU" sz="3600"/>
              <a:t>«Почему сгорел мой дом?»</a:t>
            </a:r>
            <a:r>
              <a:rPr lang="ru-RU"/>
              <a:t> </a:t>
            </a: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12292" name="Picture 4" descr="216778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700213"/>
            <a:ext cx="4140200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244</TotalTime>
  <Words>604</Words>
  <Application>Microsoft Office PowerPoint</Application>
  <PresentationFormat>Экран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 Black</vt:lpstr>
      <vt:lpstr>Calibri</vt:lpstr>
      <vt:lpstr>Times New Roman</vt:lpstr>
      <vt:lpstr>Салют</vt:lpstr>
      <vt:lpstr>Презентация PowerPoint</vt:lpstr>
      <vt:lpstr>Презентация PowerPoint</vt:lpstr>
      <vt:lpstr>Чтобы праздник был в радость…</vt:lpstr>
      <vt:lpstr>Последствия ситуаций, возникающих  в праздничные дни.</vt:lpstr>
      <vt:lpstr>Опасная ситуация - это</vt:lpstr>
      <vt:lpstr>Установка ёлки</vt:lpstr>
      <vt:lpstr>Украшение ёлки должно быть разумным.</vt:lpstr>
      <vt:lpstr>Нельзя самим включать гирлянду.</vt:lpstr>
      <vt:lpstr>Не зажигайте дома свечи и бенгальские огни.</vt:lpstr>
      <vt:lpstr>Презентация PowerPoint</vt:lpstr>
      <vt:lpstr>Не оставляйте без присмотра включенные в сеть электроприборы.</vt:lpstr>
      <vt:lpstr>Не используйте феерверки и хлопушки – это страшно…</vt:lpstr>
      <vt:lpstr>Презентация PowerPoint</vt:lpstr>
      <vt:lpstr>А будет вот что</vt:lpstr>
      <vt:lpstr>В случае пожара:</vt:lpstr>
      <vt:lpstr>Презентация PowerPoint</vt:lpstr>
      <vt:lpstr>Помните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Teacher</cp:lastModifiedBy>
  <cp:revision>68</cp:revision>
  <dcterms:created xsi:type="dcterms:W3CDTF">2010-12-09T11:07:36Z</dcterms:created>
  <dcterms:modified xsi:type="dcterms:W3CDTF">2024-11-27T03:57:04Z</dcterms:modified>
</cp:coreProperties>
</file>