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A25B873-7608-4F69-80C2-D127822FC85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F223A1-8085-4EE0-AAC3-06B6DA9F8CE6}" type="slidenum">
              <a:rPr lang="ru-RU" sz="1200" b="0" strike="noStrike" spc="-1">
                <a:latin typeface="Times New Roman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211E0B-22F5-4EA8-AFD0-244F5F6734E3}" type="slidenum">
              <a:rPr lang="ru-RU" sz="1200" b="0" strike="noStrike" spc="-1">
                <a:latin typeface="Times New Roman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3FBF464-8969-4694-A22C-18026BC4CFC2}" type="slidenum">
              <a:rPr lang="ru-RU" sz="1200" b="0" strike="noStrike" spc="-1">
                <a:latin typeface="Times New Roman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4913016-B4AF-4324-8211-4C670A7C3102}" type="slidenum">
              <a:rPr lang="ru-RU" sz="1200" b="0" strike="noStrike" spc="-1">
                <a:latin typeface="Times New Roman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5F3F908-BCCB-414F-9E8C-BC9F26A3964E}" type="slidenum">
              <a:rPr lang="ru-RU" sz="1200" b="0" strike="noStrike" spc="-1">
                <a:latin typeface="Times New Roman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E44909-799B-483A-8823-DA18332F1D24}" type="slidenum">
              <a:rPr lang="ru-RU" sz="1200" b="0" strike="noStrike" spc="-1">
                <a:latin typeface="Times New Roman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66015F2-094D-4655-8A75-0C37E1E87B34}" type="slidenum">
              <a:rPr lang="ru-RU" sz="1200" b="0" strike="noStrike" spc="-1">
                <a:latin typeface="Times New Roman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5703133-9414-461D-A1DF-076B6BE3DC4E}" type="slidenum">
              <a:rPr lang="ru-RU" sz="1200" b="0" strike="noStrike" spc="-1">
                <a:latin typeface="Times New Roman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0CE9B55-DA66-4179-8F74-A8B5DBA03334}" type="slidenum">
              <a:rPr lang="ru-RU" sz="1200" b="0" strike="noStrike" spc="-1">
                <a:latin typeface="Times New Roman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8160" cy="6857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7"/>
          <p:cNvPicPr/>
          <p:nvPr/>
        </p:nvPicPr>
        <p:blipFill>
          <a:blip r:embed="rId15"/>
          <a:stretch/>
        </p:blipFill>
        <p:spPr>
          <a:xfrm>
            <a:off x="0" y="15120"/>
            <a:ext cx="12219840" cy="6875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8160" cy="68576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600200" y="230760"/>
            <a:ext cx="8767080" cy="683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52920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FFCC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 Light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66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Третий уровень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E8E4D1A-27DA-4613-9873-5018EA701B06}" type="datetime1">
              <a:rPr lang="ru-RU" sz="1800" b="0" strike="noStrike" spc="-1">
                <a:solidFill>
                  <a:srgbClr val="000000"/>
                </a:solidFill>
                <a:latin typeface="Calibri"/>
              </a:rPr>
              <a:t>20.08.2020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10502280" y="572400"/>
            <a:ext cx="672120" cy="341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465CDA-14C4-41C5-9EAC-A63C40887DD4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6"/>
          <p:cNvPicPr/>
          <p:nvPr/>
        </p:nvPicPr>
        <p:blipFill>
          <a:blip r:embed="rId14"/>
          <a:stretch/>
        </p:blipFill>
        <p:spPr>
          <a:xfrm>
            <a:off x="1800" y="0"/>
            <a:ext cx="12188160" cy="6857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55A3"/>
                </a:solidFill>
                <a:latin typeface="Tahoma"/>
                <a:ea typeface="Tahoma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DA94C59-FF15-432F-AE2D-9E1D000271D2}" type="datetime1">
              <a:rPr lang="ru-RU" sz="1800" b="0" strike="noStrike" spc="-1">
                <a:solidFill>
                  <a:srgbClr val="000000"/>
                </a:solidFill>
                <a:latin typeface="Calibri"/>
              </a:rPr>
              <a:t>20.08.2020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10528920" y="491760"/>
            <a:ext cx="672120" cy="341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F950C4-E96C-4724-BEC6-9E314575BD9E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87" name="Рисунок 6"/>
          <p:cNvPicPr/>
          <p:nvPr/>
        </p:nvPicPr>
        <p:blipFill>
          <a:blip r:embed="rId15"/>
          <a:stretch/>
        </p:blipFill>
        <p:spPr>
          <a:xfrm>
            <a:off x="3600" y="0"/>
            <a:ext cx="12188160" cy="6857640"/>
          </a:xfrm>
          <a:prstGeom prst="rect">
            <a:avLst/>
          </a:prstGeom>
          <a:ln>
            <a:noFill/>
          </a:ln>
        </p:spPr>
      </p:pic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 Ligh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059480" y="2730600"/>
            <a:ext cx="8968680" cy="231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3200" b="1" strike="noStrike" spc="-1" dirty="0">
                <a:solidFill>
                  <a:srgbClr val="0055A3"/>
                </a:solidFill>
                <a:latin typeface="Tahoma"/>
                <a:ea typeface="Tahoma"/>
              </a:rPr>
              <a:t>Юный инспектор движения</a:t>
            </a:r>
            <a:endParaRPr lang="ru-RU" sz="3200" b="0" strike="noStrike" spc="-1" dirty="0">
              <a:latin typeface="Arial"/>
            </a:endParaRPr>
          </a:p>
          <a:p>
            <a:pPr algn="ctr"/>
            <a:r>
              <a:rPr lang="ru-RU" sz="2000" spc="-1" dirty="0" smtClean="0">
                <a:solidFill>
                  <a:srgbClr val="0055A3"/>
                </a:solidFill>
                <a:latin typeface="Tahoma"/>
                <a:ea typeface="Tahoma"/>
              </a:rPr>
              <a:t>Презентация к </a:t>
            </a:r>
            <a:r>
              <a:rPr lang="ru-RU" sz="2000" spc="-1" smtClean="0">
                <a:solidFill>
                  <a:srgbClr val="0055A3"/>
                </a:solidFill>
                <a:latin typeface="Tahoma"/>
                <a:ea typeface="Tahoma"/>
              </a:rPr>
              <a:t>сценарию </a:t>
            </a:r>
            <a:r>
              <a:rPr lang="ru-RU" sz="2000" spc="-1" smtClean="0">
                <a:solidFill>
                  <a:srgbClr val="0055A3"/>
                </a:solidFill>
                <a:latin typeface="Tahoma"/>
                <a:ea typeface="Tahoma"/>
              </a:rPr>
              <a:t>мероприятий</a:t>
            </a:r>
            <a:endParaRPr lang="ru-RU" sz="2000" spc="-1" dirty="0">
              <a:solidFill>
                <a:srgbClr val="0055A3"/>
              </a:solidFill>
              <a:latin typeface="Tahoma"/>
              <a:ea typeface="Tahoma"/>
            </a:endParaRPr>
          </a:p>
          <a:p>
            <a:pPr algn="ctr"/>
            <a:r>
              <a:rPr lang="ru-RU" sz="2000" spc="-1" dirty="0">
                <a:solidFill>
                  <a:srgbClr val="0055A3"/>
                </a:solidFill>
                <a:latin typeface="Tahoma"/>
                <a:ea typeface="Tahoma"/>
              </a:rPr>
              <a:t>с учащимися начальных классов (6-9 лет) общеобразовательных организаций</a:t>
            </a:r>
          </a:p>
          <a:p>
            <a:pPr algn="ctr"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A844878-E7A5-4A9F-B48C-ED81FCD23F26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10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2963880" y="6069600"/>
            <a:ext cx="48938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Е.А.Яковлев, П.А.Фрезе – создатели первых российских автомобилей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7" name="Объект 4"/>
          <p:cNvPicPr/>
          <p:nvPr/>
        </p:nvPicPr>
        <p:blipFill>
          <a:blip r:embed="rId3"/>
          <a:srcRect r="5" b="3692"/>
          <a:stretch/>
        </p:blipFill>
        <p:spPr>
          <a:xfrm>
            <a:off x="2140560" y="1569600"/>
            <a:ext cx="6393960" cy="419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0528920" y="49176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CD577FD-BB12-4316-8B4C-9A62219610F5}" type="slidenum">
              <a:rPr lang="ru-RU" sz="14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947880" y="2588760"/>
            <a:ext cx="8869680" cy="5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b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3600" b="1" strike="noStrike" spc="111">
                <a:solidFill>
                  <a:srgbClr val="0055A3"/>
                </a:solidFill>
                <a:latin typeface="Tahoma"/>
                <a:ea typeface="Tahoma"/>
              </a:rPr>
              <a:t>Спасибо</a:t>
            </a:r>
            <a:r>
              <a:rPr lang="ru-RU" sz="3000" b="1" strike="noStrike" spc="111">
                <a:solidFill>
                  <a:srgbClr val="0055A3"/>
                </a:solidFill>
                <a:latin typeface="Tahoma"/>
                <a:ea typeface="Tahoma"/>
              </a:rPr>
              <a:t> </a:t>
            </a:r>
            <a:r>
              <a:rPr lang="ru-RU" sz="3600" b="1" strike="noStrike" spc="111">
                <a:solidFill>
                  <a:srgbClr val="0055A3"/>
                </a:solidFill>
                <a:latin typeface="Tahoma"/>
                <a:ea typeface="Tahoma"/>
              </a:rPr>
              <a:t>за внимание!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Объект 5"/>
          <p:cNvPicPr/>
          <p:nvPr/>
        </p:nvPicPr>
        <p:blipFill>
          <a:blip r:embed="rId3"/>
          <a:stretch/>
        </p:blipFill>
        <p:spPr>
          <a:xfrm>
            <a:off x="1911240" y="1329840"/>
            <a:ext cx="6672960" cy="4763880"/>
          </a:xfrm>
          <a:prstGeom prst="rect">
            <a:avLst/>
          </a:prstGeom>
          <a:ln>
            <a:noFill/>
          </a:ln>
        </p:spPr>
      </p:pic>
      <p:sp>
        <p:nvSpPr>
          <p:cNvPr id="134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027AB90-5FFF-4921-AEEF-5C2A55CE5A19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3017520" y="6185880"/>
            <a:ext cx="4297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Строительство римских дорог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A9B703-2607-41ED-91DD-EA9BA231815A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2816280" y="6158520"/>
            <a:ext cx="4297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Мильные столбы в Древнем Риме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9" name="Объект 4"/>
          <p:cNvPicPr/>
          <p:nvPr/>
        </p:nvPicPr>
        <p:blipFill>
          <a:blip r:embed="rId3"/>
          <a:stretch/>
        </p:blipFill>
        <p:spPr>
          <a:xfrm>
            <a:off x="1540080" y="1578600"/>
            <a:ext cx="725184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A8351FD-57F2-4E4E-9810-F14DE4D2EA34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2816280" y="6158520"/>
            <a:ext cx="4297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Появление первых автомобилей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3" name="Объект 5"/>
          <p:cNvPicPr/>
          <p:nvPr/>
        </p:nvPicPr>
        <p:blipFill>
          <a:blip r:embed="rId3"/>
          <a:stretch/>
        </p:blipFill>
        <p:spPr>
          <a:xfrm>
            <a:off x="1705320" y="1578600"/>
            <a:ext cx="68443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80845B4-2617-452B-9D47-F6C3EE1B239F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218760" y="5996520"/>
            <a:ext cx="4297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Появление первых автомобилей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7" name="Объект 4"/>
          <p:cNvPicPr/>
          <p:nvPr/>
        </p:nvPicPr>
        <p:blipFill>
          <a:blip r:embed="rId3"/>
          <a:stretch/>
        </p:blipFill>
        <p:spPr>
          <a:xfrm>
            <a:off x="2494800" y="1474200"/>
            <a:ext cx="6001200" cy="428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FD445D-983D-4002-BAFD-1A85E4845010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2935080" y="6103440"/>
            <a:ext cx="4297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Появление первых светофоров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1" name="Объект 4"/>
          <p:cNvPicPr/>
          <p:nvPr/>
        </p:nvPicPr>
        <p:blipFill>
          <a:blip r:embed="rId3"/>
          <a:stretch/>
        </p:blipFill>
        <p:spPr>
          <a:xfrm>
            <a:off x="2487240" y="1548360"/>
            <a:ext cx="559728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8F3041D-0BE5-4115-A8E2-DD494DC2C41D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262320" y="6087960"/>
            <a:ext cx="4297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Появление первых светофоров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5" name="Объект 5"/>
          <p:cNvPicPr/>
          <p:nvPr/>
        </p:nvPicPr>
        <p:blipFill>
          <a:blip r:embed="rId3"/>
          <a:stretch/>
        </p:blipFill>
        <p:spPr>
          <a:xfrm>
            <a:off x="3979800" y="1487160"/>
            <a:ext cx="286200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43C324-2B52-4DDF-B328-3EB9D292F7B2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2963880" y="6069600"/>
            <a:ext cx="4893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Первые дорожно-транспортные происшествия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9" name="Объект 4"/>
          <p:cNvPicPr/>
          <p:nvPr/>
        </p:nvPicPr>
        <p:blipFill>
          <a:blip r:embed="rId3"/>
          <a:stretch/>
        </p:blipFill>
        <p:spPr>
          <a:xfrm>
            <a:off x="2433600" y="1478160"/>
            <a:ext cx="595440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398600" y="185040"/>
            <a:ext cx="8968680" cy="6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ru-RU" sz="4000" b="0" strike="noStrike" spc="-1">
                <a:solidFill>
                  <a:srgbClr val="0055A3"/>
                </a:solidFill>
                <a:latin typeface="Tahoma"/>
                <a:ea typeface="Tahoma"/>
              </a:rPr>
              <a:t>История правил дорожного движения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10502280" y="572400"/>
            <a:ext cx="672120" cy="34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A31791A-F8C7-40C9-AAE4-ADFD284A3DF5}" type="slidenum">
              <a:rPr lang="ru-RU" sz="1400" b="0" strike="noStrike" spc="-1">
                <a:solidFill>
                  <a:srgbClr val="5388CA"/>
                </a:solidFill>
                <a:latin typeface="Calibri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2963880" y="6069600"/>
            <a:ext cx="4893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Бриджит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Дрисколл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– первая жертва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ДТП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(17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</a:rPr>
              <a:t>августа </a:t>
            </a:r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1896 года)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63" name="Объект 5"/>
          <p:cNvPicPr/>
          <p:nvPr/>
        </p:nvPicPr>
        <p:blipFill>
          <a:blip r:embed="rId3"/>
          <a:stretch/>
        </p:blipFill>
        <p:spPr>
          <a:xfrm>
            <a:off x="2488762" y="1663500"/>
            <a:ext cx="5844075" cy="403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3861</TotalTime>
  <Words>119</Words>
  <Application>Microsoft Office PowerPoint</Application>
  <PresentationFormat>Широкоэкранный</PresentationFormat>
  <Paragraphs>42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DejaVu Sans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Valentina Kulbitskay</dc:creator>
  <dc:description/>
  <cp:lastModifiedBy>Admin</cp:lastModifiedBy>
  <cp:revision>752</cp:revision>
  <dcterms:created xsi:type="dcterms:W3CDTF">2020-05-25T13:58:07Z</dcterms:created>
  <dcterms:modified xsi:type="dcterms:W3CDTF">2020-08-20T09:02:20Z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